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changesInfos/changesInfo1.xml" ContentType="application/vnd.ms-powerpoint.changesinfo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62" r:id="rId5"/>
    <p:sldId id="353" r:id="rId6"/>
    <p:sldId id="389" r:id="rId7"/>
    <p:sldId id="384" r:id="rId8"/>
    <p:sldId id="390" r:id="rId9"/>
    <p:sldId id="385" r:id="rId10"/>
    <p:sldId id="380" r:id="rId11"/>
    <p:sldId id="391" r:id="rId12"/>
    <p:sldId id="386" r:id="rId13"/>
    <p:sldId id="393" r:id="rId14"/>
    <p:sldId id="387" r:id="rId15"/>
    <p:sldId id="355" r:id="rId16"/>
    <p:sldId id="395" r:id="rId17"/>
    <p:sldId id="394" r:id="rId18"/>
    <p:sldId id="343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1C7819-383A-4C5B-A00D-A8B13A384E37}">
          <p14:sldIdLst>
            <p14:sldId id="362"/>
            <p14:sldId id="353"/>
            <p14:sldId id="389"/>
            <p14:sldId id="384"/>
            <p14:sldId id="390"/>
            <p14:sldId id="385"/>
            <p14:sldId id="380"/>
            <p14:sldId id="391"/>
            <p14:sldId id="386"/>
            <p14:sldId id="393"/>
            <p14:sldId id="387"/>
            <p14:sldId id="355"/>
            <p14:sldId id="395"/>
            <p14:sldId id="394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636"/>
    <a:srgbClr val="C2352E"/>
    <a:srgbClr val="1453D4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7B450-CA3A-5ABC-4338-7FBA2259D1F2}" v="67" dt="2025-03-12T13:18:59.118"/>
    <p1510:client id="{6B59F539-335A-42A2-A028-C45E4D41E0B5}" v="1" dt="2025-03-12T13:17:05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nwei Han" userId="10cfedb6-1336-4a35-a765-0fa98c70d033" providerId="ADAL" clId="{6B59F539-335A-42A2-A028-C45E4D41E0B5}"/>
    <pc:docChg chg="custSel modSld">
      <pc:chgData name="Tianwei Han" userId="10cfedb6-1336-4a35-a765-0fa98c70d033" providerId="ADAL" clId="{6B59F539-335A-42A2-A028-C45E4D41E0B5}" dt="2025-03-12T13:17:05.767" v="0" actId="700"/>
      <pc:docMkLst>
        <pc:docMk/>
      </pc:docMkLst>
      <pc:sldChg chg="modSp mod chgLayout">
        <pc:chgData name="Tianwei Han" userId="10cfedb6-1336-4a35-a765-0fa98c70d033" providerId="ADAL" clId="{6B59F539-335A-42A2-A028-C45E4D41E0B5}" dt="2025-03-12T13:17:05.767" v="0" actId="700"/>
        <pc:sldMkLst>
          <pc:docMk/>
          <pc:sldMk cId="3537425846" sldId="364"/>
        </pc:sldMkLst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3" creationId="{49A9FAB0-49C7-A335-EA9E-1B0C4CB1FA0D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4" creationId="{3031CC92-CE45-C84A-6A75-9F4C077DF877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6" creationId="{7A3571E4-0C22-96F7-3DC9-763C68F7C81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7" creationId="{3E55864B-7713-696C-C346-8CB451512095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9" creationId="{EF888C7E-5B7C-47DB-921B-038681CF552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0" creationId="{172EFBC6-2998-144B-B200-3C8906FC2BB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2" creationId="{C592898C-BD3B-6076-FE5B-1D3FC1212C5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3" creationId="{5F56D563-0AFC-BDF1-BE83-7D9CD927AC24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4" creationId="{3385FC90-7736-5963-EAE4-47582D461FB9}"/>
          </ac:spMkLst>
        </pc:spChg>
        <pc:picChg chg="mod ord">
          <ac:chgData name="Tianwei Han" userId="10cfedb6-1336-4a35-a765-0fa98c70d033" providerId="ADAL" clId="{6B59F539-335A-42A2-A028-C45E4D41E0B5}" dt="2025-03-12T13:17:05.767" v="0" actId="700"/>
          <ac:picMkLst>
            <pc:docMk/>
            <pc:sldMk cId="3537425846" sldId="364"/>
            <ac:picMk id="16" creationId="{65D5C047-63DD-F905-995C-EB79536337FB}"/>
          </ac:picMkLst>
        </pc:picChg>
      </pc:sldChg>
    </pc:docChg>
  </pc:docChgLst>
  <pc:docChgLst>
    <pc:chgData name="Tianwei Han" userId="S::j-tianweihan@microsoft.com::10cfedb6-1336-4a35-a765-0fa98c70d033" providerId="AD" clId="Web-{42F7B450-CA3A-5ABC-4338-7FBA2259D1F2}"/>
    <pc:docChg chg="addSld delSld modSld addSection delSection">
      <pc:chgData name="Tianwei Han" userId="S::j-tianweihan@microsoft.com::10cfedb6-1336-4a35-a765-0fa98c70d033" providerId="AD" clId="Web-{42F7B450-CA3A-5ABC-4338-7FBA2259D1F2}" dt="2025-03-12T13:18:49.884" v="51" actId="34807"/>
      <pc:docMkLst>
        <pc:docMk/>
      </pc:docMkLst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3925577" sldId="34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11990398" sldId="35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2311061" sldId="35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958122979" sldId="36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98334414" sldId="36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37425846" sldId="36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81723979" sldId="36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15905199" sldId="37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52107278" sldId="37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37867573" sldId="38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98748360" sldId="38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56187481" sldId="38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581245" sldId="38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15903594" sldId="38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15476016" sldId="38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267237132" sldId="38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78214269" sldId="387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76112046" sldId="388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5533121" sldId="389"/>
        </pc:sldMkLst>
      </pc:sldChg>
      <pc:sldChg chg="addSp delSp modSp add del mod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797371288" sldId="256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2" creationId="{D7BCAFEE-0C96-D05D-C936-2790CCA8061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3" creationId="{31E8DE83-DA38-5557-934E-2766E9F0467A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8" creationId="{E84515F4-1DA1-CA0D-7DD5-B8502ABC3C50}"/>
          </ac:spMkLst>
        </pc:spChg>
      </pc:sldChg>
      <pc:sldChg chg="modSp add del mod modTransition addAnim delAnim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434985508" sldId="256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2" creationId="{B0BCA3AE-6967-5AA9-6C2D-E99626CB123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3" creationId="{91A70B0B-4FC4-0C30-8F82-FBD7C72BF01A}"/>
          </ac:spMkLst>
        </pc:sp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013241762" sldId="256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2" creationId="{03678BED-159A-BA73-4B0D-630AFB961863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7" creationId="{4ED6B464-689D-D7AE-01A2-FF3485F31A21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894046884" sldId="256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2" creationId="{9EB60042-5361-A5D6-0011-B0B25FB71CE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5" creationId="{D3DE20D8-F69C-47C2-BCE4-DF01ACA04B1D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894046884" sldId="2564"/>
            <ac:picMk id="4" creationId="{12D00D7A-CDA1-4A9C-BB47-B83AE0AA9343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26945618" sldId="256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2" creationId="{14333A7C-5510-CF73-11E8-47CAF6254AD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5" creationId="{BFB32180-5604-4E93-9F56-951F59170B56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26945618" sldId="2565"/>
            <ac:picMk id="4" creationId="{F52C7A44-7F48-4458-AC57-402B019CF3B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1629079" sldId="256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2" creationId="{CF87E9CB-E92E-33A5-95EE-7ACA75EBB69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5" creationId="{B6302FB4-A205-4325-ACF0-253AF49D3277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91629079" sldId="2566"/>
            <ac:picMk id="4" creationId="{051D2144-7028-4C50-A9A3-B411A6E67B6F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141028132" sldId="256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2" creationId="{9A4FBA87-D6B5-CC1E-97C6-9C05F68A0CC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7" creationId="{46ED0A04-78C2-5DA6-1FFD-9265923AE916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4192244" sldId="256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2" creationId="{1B61EDFE-43FD-33A8-0CCA-83711BB7DE0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5" creationId="{AD69A728-988F-45AA-8AC6-B6BE818012F2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24192244" sldId="2568"/>
            <ac:picMk id="4" creationId="{AB903365-82A1-48A7-BB48-23B6A0237002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027077775" sldId="256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2" creationId="{06D7943C-E6BF-F143-437A-C18AD3A683B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5" creationId="{48CD4990-94B8-411A-AB03-82A6D76E296E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027077775" sldId="2569"/>
            <ac:picMk id="4" creationId="{46C26E86-86D1-4949-A360-047337B987F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7532503" sldId="257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2" creationId="{403ED60F-9B32-337A-8CCD-965975CC12D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5" creationId="{C3A1A170-0749-49E2-A96E-C7A53321331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57532503" sldId="2570"/>
            <ac:picMk id="4" creationId="{4237F157-AAF1-415C-9D9D-90361F3801DE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926937870" sldId="257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2" creationId="{88438131-0815-CAD9-5E20-225F3F10D0CD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7" creationId="{B1006CE6-967D-810D-FD2A-C6E6689D51A7}"/>
          </ac:spMkLst>
        </pc:sp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4975734" sldId="257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4975734" sldId="2572"/>
            <ac:spMk id="2" creationId="{E300DBDC-B92A-C7B9-1882-74309840AACF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4975734" sldId="2572"/>
            <ac:graphicFrameMk id="4" creationId="{FA3FACD5-704D-4553-A244-5992EF5E2BEB}"/>
          </ac:graphicFrameMkLst>
        </pc:graphicFrame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113693" sldId="257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2" creationId="{2A754875-772D-874D-C52A-8097DC46DF05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5" creationId="{8AEABB33-2710-417F-9E96-5D03D38826F1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15113693" sldId="2573"/>
            <ac:picMk id="4" creationId="{AAE6F493-204A-4AB4-B59C-ACD54FE4F3A4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8718520" sldId="257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2" creationId="{F0BC7380-F9D4-DB32-817A-2618E2C48BE2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5" creationId="{3F5265C8-3C8E-4F6F-B085-683566E627A3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8718520" sldId="2574"/>
            <ac:picMk id="4" creationId="{01EF8D7D-B75D-4E1D-9BB4-08767C8745D4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89482883" sldId="257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2" creationId="{AC24D66F-A5A0-8694-B849-A5E143E53CA2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7" creationId="{EB845F6C-BE0F-F8CE-7510-5B4366CC1AC3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2136123" sldId="257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2" creationId="{4364B4C5-24F1-ED12-1CBB-62AA2B9A001A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5" creationId="{CA8C85ED-EFBE-46F7-B02E-4CA65E4E0C90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2136123" sldId="2576"/>
            <ac:picMk id="4" creationId="{EA2FBD45-E1EB-4430-AC32-AB87DCFB432B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459207400" sldId="257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2" creationId="{8CE0AE39-2CCB-487B-B3B8-5C79D1291A2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5" creationId="{DF55133B-74AB-41EC-B4FA-0BBAAD97274B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459207400" sldId="2577"/>
            <ac:picMk id="4" creationId="{3D83F7AE-9F89-48D6-B26C-0128D5B0F5A7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75118134" sldId="257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75118134" sldId="2578"/>
            <ac:spMk id="2" creationId="{5AA0B4DC-742E-8BBA-9266-C95BD3F1D341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2975118134" sldId="2578"/>
            <ac:graphicFrameMk id="4" creationId="{58F87B1C-EE00-48AC-A88A-FD389C64A090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52374586" sldId="257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2" creationId="{13F06488-AC19-9AD2-FAA4-4B4002EE4BD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7" creationId="{DC10F535-C9B2-E253-9F86-6CD46A609C38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515776" sldId="258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2" creationId="{755802B9-0A5C-71C9-DBEE-93B60DA351B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5" creationId="{9728494B-D32A-4EAB-8EDA-D9C7D9400D5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65515776" sldId="2580"/>
            <ac:picMk id="4" creationId="{A0CBD479-5A13-46E8-A53E-0164DDB0BD5D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39237180" sldId="258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2" creationId="{B09638E9-5845-0F37-F6C3-05A9CB64207D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5" creationId="{8AC1BA00-A146-4EA4-BB29-70640F1DE6F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39237180" sldId="2581"/>
            <ac:picMk id="4" creationId="{3BB25865-4A5E-4F90-8D07-AE75E165E943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284791493" sldId="258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284791493" sldId="2582"/>
            <ac:spMk id="2" creationId="{A3559774-7E2E-6CF6-C9E5-7EEC0AB49D70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284791493" sldId="2582"/>
            <ac:graphicFrameMk id="4" creationId="{26824959-6C19-4239-A35D-68E2A2798739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126768163" sldId="258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2" creationId="{08EE1320-7A97-6D42-31C9-DC445CF3FF9C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7" creationId="{430F6402-D005-410E-3120-F139E032008C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356189282" sldId="258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2" creationId="{DCA95FC8-5867-4429-7C26-2AC24DEB19F6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5" creationId="{049A9E88-1BF3-4046-B830-CE9A439773E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356189282" sldId="2584"/>
            <ac:picMk id="4" creationId="{F836CE2E-61D8-4FF2-854D-F08DE3B7824A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16800190" sldId="258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2" creationId="{5F70287D-DE1D-75FA-4489-F50116E6BB7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5" creationId="{4DB5C5A1-2DCD-425A-A7FC-69D824DF4B9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16800190" sldId="2585"/>
            <ac:picMk id="4" creationId="{8CD7824F-00A6-4785-B900-6DDB8D97D66A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7235185" sldId="258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637235185" sldId="2586"/>
            <ac:spMk id="2" creationId="{06B30FA6-FDC9-F34D-9FDB-86A79F6BBDF8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637235185" sldId="2586"/>
            <ac:graphicFrameMk id="4" creationId="{8B8E5FC0-5B0E-404A-AE42-0604AF6CD7AB}"/>
          </ac:graphicFrameMkLst>
        </pc:graphicFrameChg>
      </pc:sldChg>
      <pc:sldChg chg="addSp delSp 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38994354" sldId="258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2" creationId="{552E29E9-8F2A-3AC9-B943-8FB5AAF1694D}"/>
          </ac:spMkLst>
        </pc:spChg>
        <pc:spChg chg="add del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3" creationId="{7730CE07-A0B1-2F4C-89C2-0C367ADB08DB}"/>
          </ac:spMkLst>
        </pc:spChg>
        <pc:graphicFrameChg chg="add del mod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38994354" sldId="2587"/>
            <ac:graphicFrameMk id="7" creationId="{BE00455E-2719-1EEF-4350-95E3C0179ED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xmlns="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5/19/2025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7D1D96DE-89C2-BD2A-B692-1F230A408BE6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13D87E77-30FE-04FB-AEB9-3EA6403692F8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:p14="http://schemas.microsoft.com/office/powerpoint/2010/main" xmlns="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:p14="http://schemas.microsoft.com/office/powerpoint/2010/main" xmlns="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:p14="http://schemas.microsoft.com/office/powerpoint/2010/main" xmlns="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="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="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="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84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30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55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3B1BB6E-B06C-A17C-8C3E-79EABCBE4EF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731A7D4-E0B1-9EFC-60E9-55B28D5F029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379DD77-5A9A-AFFB-A8F9-07D52E7790A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D81854D-7A68-8152-BE67-C5FD9CA58AA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A9BC805-8AC0-6973-6307-402D4873D25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F0DBA6A-1CB5-96D5-F35C-B3AFB4AB370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5ED06C3-D451-CC0C-50D8-69D1AB8723A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F0DBA6A-1CB5-96D5-F35C-B3AFB4AB370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5ED06C3-D451-CC0C-50D8-69D1AB8723A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E29DE8E-07F5-D1B2-C0AF-4DDB3060CAB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5AFC956-0159-EEB8-6BC1-9C3F1B1AE45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="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="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="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="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28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429890D-AAF9-8BC9-BD12-23ABDAA0454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611981F-BBC7-0DC8-FC22-8FF2B06CB48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1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18DEC2A-2948-AEF3-C9E8-2ED520DE083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F8E1B26-93AA-F87D-FBC9-B4B64DEAF7D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489C308-841C-D2A7-8515-411CB016866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60E0D5B-082D-4EB9-B1D4-EF2D236B05E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B814A6C-6187-44A9-CE55-07E0F6A33C0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CF56FCA-E9F5-CED2-901F-8A806CBEC2E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13D87E77-30FE-04FB-AEB9-3EA6403692F8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7D1D96DE-89C2-BD2A-B692-1F230A408BE6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6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74AC177-8C09-79F3-8CC6-DA60495C446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15B36F5-13CB-A1A3-0ECD-756964BC068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D56DEF8-59B1-77EC-4BF9-9B1E066C877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AC0D963-F67D-C0B7-83D7-35313281638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5832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33E3486-94FE-93B7-B905-AD9FCF0CBC2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11974C7-CCAB-1907-BE37-42979777A4C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6A3D12A-2FB9-F068-52F8-5ECB59CF790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5C18F72-C84F-D063-4732-84EC0978CB8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674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F7CAE20-16AA-488D-A148-9F47CEF0D16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1F815CC-EECB-FB5B-68C1-C48FC508C71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F9D6568-E832-17EE-6E8D-6D4F80BEF1A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EC9985A-8A31-E099-A519-A003E3B94C4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829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BE4D70A-6370-D227-8C8A-E57CB8CE718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70487BC-62D0-8122-EE28-32BF73CE6AC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619FEFE-FA24-AF33-24CC-8CF8C2EA533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E886974-A437-755C-8DD2-D1FAF1F4CD2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9ECFDDC-497E-4477-382E-22B08D2D266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35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D6A59D5-A266-1465-E5EF-E8F22D2CF90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C124138-469D-E937-2DC9-48342587481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DCD94ED-A7C3-B922-5276-E0CFC541EDD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7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9FDD3A7-399A-2E72-FF25-BF24500FF67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43CB0A4-DCC7-ECD1-D1DC-7A37717979B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52A0D3B-29E2-5893-0F38-FC610A31DC1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FFC6615-4187-7A83-63EE-BF6CF6B2BD1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A13F58F-07D6-B33D-BD64-C72F39E3D60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92B4E0B-09D2-1770-AF0A-79593CF5C03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BFCDEF0-A571-1775-D666-DD70D4326BA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6AF83C9-36E2-6852-74FB-AB9B9B4846C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8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95D4149-5D4A-C071-F2F9-529F92199B3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F2CF751-80F5-AC12-9235-FEBCA21CF7F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4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5405B0AF-EA77-026D-D39C-F2BDC1C05CDA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1A7CF60F-B95D-2C6B-49CD-826DAEBA8C0E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5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6FBC27-AA27-A480-F758-AA0A0E34876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181070F-26E0-0C0D-6747-547B88616A0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74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1CF247D-9042-90FD-312C-A1D50781EA0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B84D435-085C-D7FE-B28F-B6977BBEA6D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4F783A1-78AA-BF8E-8A22-FCBFCE05B01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749601C-05D8-E636-3210-CF2A8713AE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14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85EA8A6-8678-1948-5F2D-5CF4833E07B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B9F398C-FAF1-1B27-836C-F97B88F7821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E6A6E60-0F31-180B-5E3F-E85797977EC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E8990BD-673C-BFDE-354D-14C949F2431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149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8884F71-7DBC-7C26-DB2C-731FCBC2EA6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13CFB62-5831-FDE1-34F0-38FCD7614D8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1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6BDEB52-5B02-AD88-F4C8-F7406429984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778D6D3-2293-3FE4-3124-63EF2E3A5E3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E6A6E60-0F31-180B-5E3F-E85797977EC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E8990BD-673C-BFDE-354D-14C949F2431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41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E6A6E60-0F31-180B-5E3F-E85797977EC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E8990BD-673C-BFDE-354D-14C949F2431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42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5C9C418-CC1A-8074-2930-D5627551538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7758AAB-3FDA-3A2F-37ED-381B84536B9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189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2F96DE7D-2B90-57E1-B338-BE484C519322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92356EB0-27E3-E63B-5A46-EF32523AD5C6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7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47BC41E4-A5C6-BE0D-6E66-8326796424A5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8E0779B7-1774-CFF8-ED50-658BA7EEBF83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36CD38AE-A66F-08B7-774A-86EA48DC6D3F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96229C75-1749-7A15-57EA-3F40239C0723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6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99A632E-EAA8-D126-AC93-60A78F8F8DC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8CDBC42-8DE5-DE9A-947A-15C0C6B2D5F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2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D22A03E-28FE-53DA-5B6A-383215ED133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1A987AB-C78C-597A-CC63-6E545EDEC9D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0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73B7D00-3E0F-D372-F868-E62DE8E2C9F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187FA62-E4DF-283A-B2BB-2DADBA4EECE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14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B3027282-55C0-23E2-F9D0-56E4079574A7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DC379414-CF7D-9895-A99E-1AA396B90C45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43E09413-BF03-4EDB-7DA9-C0CBF04FEE0E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873150D4-24A2-988A-C893-A637A2FA9112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68B23DD3-BCFF-9795-0CA9-AE9401F88321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535FCD9B-34CE-58F0-8CB6-B7CB1EEF848B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5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295426D-7EC9-29C7-0CAD-C64EF81840D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92CB063-86B6-5775-3AD2-DF4E29DD1CB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7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1843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4FAAA69-6617-A985-B5BC-8A450B7E45D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7CDD230-E1EB-AB97-AA97-B6811E8B3A8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4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208A5D7-2403-1350-DEF6-007D02B9287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F347C45-9CAA-BA8B-3731-BEB81073E14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AC0BE5A-3FD4-01C0-EFCD-142421774C0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592A1D3-2017-F169-B0A7-3173FF77C1A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8A6C772-C164-3CEA-A046-D9723CBD9FC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C5137EE-3743-D56F-8A63-2370A4C0D4E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F924045-417C-C278-4D5D-0671DFFEA1D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BC3F4C5-4FB3-F517-627A-E393C3CE2B6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B466D3D-3E71-2F97-7F18-51F8A46E48E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0CD6578-9EEA-5E52-3E03-6000B3C4C6E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D7CB540-1BF1-F1AC-AE10-C8B626E0A59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18690F7-0CC3-4A81-2333-82F55190063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AD7E1B5-43F5-AA4B-C9F4-7A7B6668FB3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70072F3-485C-71D2-6614-C68EABC5F06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CED45EB-CA8D-2EBD-0965-E6FEC427252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438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1074CC2-5937-AFC8-1A1A-7A015DAE7ED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4DE9D23-BE63-F4BA-C094-88F0662C2EE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E609DF1-B11E-F16C-4627-773F9ED60CC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489C308-841C-D2A7-8515-411CB016866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60E0D5B-082D-4EB9-B1D4-EF2D236B05E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B814A6C-6187-44A9-CE55-07E0F6A33C0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CF56FCA-E9F5-CED2-901F-8A806CBEC2E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5921472-2B94-11CA-0EA0-AF6AEF589FE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3DC96CF-757E-BC05-38D0-8715C9F696D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37CA06D-1180-342A-AFB2-C32BF9EEB71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2DA1D6D-422E-EEDA-8DC9-5C5EAC47371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1840308-043D-3A53-DA0F-093E337CA8B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6E90AB7-76A7-3140-4836-F21F7772022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73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12063DD-D3D1-D48D-11EA-EDAC9FBACD3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C921615-3B06-6595-B602-0F0849223C9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9E2CA2E-652A-8147-2CBE-16BDA07231F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DF87C2B-8C15-4832-1A18-30D66F9D5F1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0484DEC-5F3C-C8B6-FF32-A87C00F2ACF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1BB0B2E-198F-B445-B5B4-A2D4125BA2D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80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737AD9D-036B-D686-E1F7-D96BA9CE44E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1C53475-91B5-C2EE-3B43-0929FF081C9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DD4FCC2-EFD7-465D-BCEC-F58C8C87931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C192184-488F-FD72-3C76-41CA9EA4F19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842CD27-CDAB-FAF1-4CE8-A5000A35671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35411DC-B457-41AD-D330-F241093DB0D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92ABE52-35D0-6CC6-55AA-1493BF6FB37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29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219FF9B-2AB2-FF14-1C42-26761382955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0DC9388-2CF6-5752-E430-B0454588A1F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800356D-3D68-4E92-38D5-018F74A5471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87C3128-989C-3D0C-C502-4AEEE57A2B0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4B57F24-6A05-F896-ADC6-5E62E1764C3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67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="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="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="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22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DAA91D8-83E5-F6A5-73F7-332B82EF9AA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21357E9-5725-711B-9A81-C74A9E581FB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14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571C769-CEC8-962A-01E6-15B0E056791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4193EBB3-CE5F-A8BE-28F8-FC0734E9299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96F95E7-D1CA-3B84-305B-BF7A682866E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1499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018DAF8-7D84-87BB-5E5A-4E2B4E47CFF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8DD68C9-ACCE-74DD-5873-5F94A7E756C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0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3A4E4F4-19A2-02D9-2198-CCD4837C1FD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0E658B9B-3A7A-CA54-A5EF-D656D0A1F57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8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9E7F9F25-6C66-45A9-994C-15E946ED2C6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A37C7A4F-3518-6695-ED4C-3D6F39E827C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C346275D-4318-15D0-8F4A-3820A657D8B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:p14="http://schemas.microsoft.com/office/powerpoint/2010/main" xmlns:adec="http://schemas.microsoft.com/office/drawing/2017/decorative" xmlns="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417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6F65BDE1-4C58-E0CC-97CA-4695152C2FDC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1912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004FD6E8-9410-CD68-AD6A-4F21B02BAA97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:adec="http://schemas.microsoft.com/office/drawing/2017/decorative" xmlns="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607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xmlns="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x-none" smtClean="0"/>
              <a:t>19.05.2025</a:t>
            </a:fld>
            <a:endParaRPr lang="x-none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xmlns="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xmlns="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24" r:id="rId6"/>
    <p:sldLayoutId id="2147483725" r:id="rId7"/>
    <p:sldLayoutId id="2147483716" r:id="rId8"/>
    <p:sldLayoutId id="2147483717" r:id="rId9"/>
    <p:sldLayoutId id="2147483730" r:id="rId10"/>
    <p:sldLayoutId id="2147483731" r:id="rId11"/>
    <p:sldLayoutId id="2147483732" r:id="rId12"/>
    <p:sldLayoutId id="2147483667" r:id="rId13"/>
    <p:sldLayoutId id="2147483729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714" r:id="rId43"/>
    <p:sldLayoutId id="214748371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19" r:id="rId52"/>
    <p:sldLayoutId id="2147483718" r:id="rId53"/>
    <p:sldLayoutId id="2147483720" r:id="rId54"/>
    <p:sldLayoutId id="2147483722" r:id="rId55"/>
    <p:sldLayoutId id="2147483721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666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" y="585216"/>
            <a:ext cx="6249993" cy="3566160"/>
          </a:xfrm>
        </p:spPr>
        <p:txBody>
          <a:bodyPr/>
          <a:lstStyle/>
          <a:p>
            <a:r>
              <a:rPr lang="ru-RU" altLang="zh-CN" sz="4400" dirty="0"/>
              <a:t>Разработка синтаксического анализатора </a:t>
            </a:r>
            <a:r>
              <a:rPr lang="ru-RU" altLang="zh-CN" sz="4400" dirty="0" err="1"/>
              <a:t>LaTeX</a:t>
            </a:r>
            <a:r>
              <a:rPr lang="ru-RU" altLang="zh-CN" sz="4400" dirty="0"/>
              <a:t> для генерации XML</a:t>
            </a:r>
            <a:endParaRPr lang="zh-CN" alt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6C3DA174-FC3D-8B25-FBB8-DC2004FF79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4905" y="5427341"/>
            <a:ext cx="2018610" cy="586497"/>
          </a:xfrm>
        </p:spPr>
        <p:txBody>
          <a:bodyPr/>
          <a:lstStyle/>
          <a:p>
            <a:r>
              <a:rPr lang="ru-RU" altLang="zh-CN" dirty="0" smtClean="0"/>
              <a:t>Работу выполнил </a:t>
            </a:r>
            <a:r>
              <a:rPr lang="ru-RU" altLang="zh-CN" dirty="0" err="1" smtClean="0"/>
              <a:t>Абдышов</a:t>
            </a:r>
            <a:r>
              <a:rPr lang="ru-RU" altLang="zh-CN" dirty="0" smtClean="0"/>
              <a:t> </a:t>
            </a:r>
            <a:r>
              <a:rPr lang="ru-RU" altLang="zh-CN" dirty="0" err="1" smtClean="0"/>
              <a:t>Айдин</a:t>
            </a:r>
            <a:endParaRPr lang="ru-RU" altLang="zh-CN" dirty="0" smtClean="0"/>
          </a:p>
          <a:p>
            <a:r>
              <a:rPr lang="ru-RU" altLang="zh-CN" dirty="0" smtClean="0"/>
              <a:t>Руководитель</a:t>
            </a:r>
            <a:r>
              <a:rPr lang="en-US" altLang="zh-CN" dirty="0" smtClean="0"/>
              <a:t>:</a:t>
            </a:r>
            <a:r>
              <a:rPr lang="ru-RU" altLang="zh-CN" dirty="0" smtClean="0"/>
              <a:t> </a:t>
            </a:r>
            <a:r>
              <a:rPr lang="ru-RU" altLang="zh-CN" dirty="0" err="1" smtClean="0"/>
              <a:t>Атаева</a:t>
            </a:r>
            <a:r>
              <a:rPr lang="ru-RU" altLang="zh-CN" dirty="0" smtClean="0"/>
              <a:t> Ольга Муратовна</a:t>
            </a:r>
            <a:endParaRPr lang="en-GB" altLang="zh-CN" dirty="0"/>
          </a:p>
        </p:txBody>
      </p:sp>
      <p:pic>
        <p:nvPicPr>
          <p:cNvPr id="8" name="Picture Placeholder 7" descr="Close-up of a laptop on a desk with documents.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82316F9B-3EB8-DF6C-405A-F39B5E1E9AF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6512653" y="0"/>
            <a:ext cx="5679347" cy="6875770"/>
          </a:xfrm>
        </p:spPr>
      </p:pic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92300" y="283465"/>
            <a:ext cx="8432800" cy="914399"/>
          </a:xfrm>
        </p:spPr>
        <p:txBody>
          <a:bodyPr/>
          <a:lstStyle/>
          <a:p>
            <a:r>
              <a:rPr lang="ru-RU" sz="3600" dirty="0"/>
              <a:t>Структура узла </a:t>
            </a:r>
            <a:r>
              <a:rPr lang="en-US" sz="3600" dirty="0"/>
              <a:t>AST: </a:t>
            </a:r>
            <a:br>
              <a:rPr lang="en-US" sz="3600" dirty="0"/>
            </a:b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1480" y="1088136"/>
            <a:ext cx="9026652" cy="18336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Тип (</a:t>
            </a:r>
            <a:r>
              <a:rPr lang="en-US" sz="1800" dirty="0" err="1"/>
              <a:t>ASTNodeType</a:t>
            </a:r>
            <a:r>
              <a:rPr lang="en-US" sz="1800" dirty="0"/>
              <a:t>): Document, Section, Figure, Text, Command, </a:t>
            </a:r>
            <a:r>
              <a:rPr lang="ru-RU" sz="1800" dirty="0"/>
              <a:t>и др.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Значение (</a:t>
            </a:r>
            <a:r>
              <a:rPr lang="en-US" sz="1800" dirty="0"/>
              <a:t>value): </a:t>
            </a:r>
            <a:r>
              <a:rPr lang="ru-RU" sz="1800" dirty="0"/>
              <a:t>Например, заголовок секции или текст.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Дочерние узлы (</a:t>
            </a:r>
            <a:r>
              <a:rPr lang="en-US" sz="1800" dirty="0"/>
              <a:t>children): </a:t>
            </a:r>
            <a:r>
              <a:rPr lang="ru-RU" sz="1800" dirty="0"/>
              <a:t>Подструктуры, такие как содержимое секции.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Дополнительные атрибуты: Тип аргумента (</a:t>
            </a:r>
            <a:r>
              <a:rPr lang="en-US" sz="1800" dirty="0"/>
              <a:t>mandatory/optional</a:t>
            </a:r>
            <a:r>
              <a:rPr lang="en-US" sz="1800" dirty="0" smtClean="0"/>
              <a:t>)</a:t>
            </a:r>
            <a:r>
              <a:rPr lang="ru-RU" sz="1800" dirty="0" smtClean="0"/>
              <a:t/>
            </a:r>
            <a:br>
              <a:rPr lang="ru-RU" sz="1800" dirty="0" smtClean="0"/>
            </a:br>
            <a:endParaRPr lang="en-US" dirty="0"/>
          </a:p>
          <a:p>
            <a:pPr algn="l"/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Document: </a:t>
            </a:r>
            <a:r>
              <a:rPr lang="ru-RU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Preamble: </a:t>
            </a:r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Command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'\\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def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' Command: '\\stat' Argument: '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kurov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' (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argument_type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=mandatory) Command: '\\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def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' Command: '\\tit' Argument: '</a:t>
            </a:r>
            <a:r>
              <a:rPr lang="ru-RU" sz="2000" dirty="0">
                <a:solidFill>
                  <a:srgbClr val="D4D4D4"/>
                </a:solidFill>
                <a:latin typeface="Consolas" panose="020B0609020204030204" pitchFamily="49" charset="0"/>
              </a:rPr>
              <a:t>ПРИМЕНЕНИЕ ВЕБ-РЕСУРСОВ СИСТЕМЫ ЗНАНИЙ ИНФОРМАТИКИ СИНФ\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n</a:t>
            </a:r>
            <a:r>
              <a:rPr lang="ru-RU" sz="2000" dirty="0">
                <a:solidFill>
                  <a:srgbClr val="D4D4D4"/>
                </a:solidFill>
                <a:latin typeface="Consolas" panose="020B0609020204030204" pitchFamily="49" charset="0"/>
              </a:rPr>
              <a:t>В~УЧЕБНОМ ПРОЦЕССЕ' (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argument_type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=mandatory) Command: '\\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def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' Command: '\\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titkol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' Argument: '</a:t>
            </a:r>
            <a:r>
              <a:rPr lang="ru-RU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Применение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56412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0912AE15-4D5F-68F9-03DD-32527E3A08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/>
          <a:lstStyle/>
          <a:p>
            <a:r>
              <a:rPr lang="en-US" altLang="zh-CN" dirty="0" smtClean="0"/>
              <a:t>0</a:t>
            </a:r>
            <a:r>
              <a:rPr lang="ru-RU" altLang="zh-CN" dirty="0" smtClean="0"/>
              <a:t>4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B27B5030-16E4-D110-00B2-5913AECE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528" y="-608317"/>
            <a:ext cx="5285232" cy="2437117"/>
          </a:xfrm>
        </p:spPr>
        <p:txBody>
          <a:bodyPr/>
          <a:lstStyle/>
          <a:p>
            <a:r>
              <a:rPr lang="ru-RU" b="0" dirty="0"/>
              <a:t>Генерация XML на основе AST.</a:t>
            </a:r>
            <a:endParaRPr lang="ru-RU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A10D9135-EAFD-E3ED-1DE5-09C70EBB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4144" y="2184400"/>
            <a:ext cx="6071616" cy="3905249"/>
          </a:xfrm>
        </p:spPr>
        <p:txBody>
          <a:bodyPr/>
          <a:lstStyle/>
          <a:p>
            <a:r>
              <a:rPr lang="ru-RU" altLang="zh-CN" sz="2000" dirty="0"/>
              <a:t>Задача генератора:  </a:t>
            </a:r>
          </a:p>
          <a:p>
            <a:r>
              <a:rPr lang="ru-RU" altLang="zh-CN" sz="2000" dirty="0"/>
              <a:t>Преобразовать AST в XML-формат для структурированного представления данных</a:t>
            </a:r>
            <a:r>
              <a:rPr lang="ru-RU" altLang="zh-CN" sz="2000" dirty="0" smtClean="0"/>
              <a:t>.</a:t>
            </a:r>
          </a:p>
          <a:p>
            <a:r>
              <a:rPr lang="ru-RU" sz="1600" dirty="0"/>
              <a:t>Процесс: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Рекурсивный обход </a:t>
            </a:r>
            <a:r>
              <a:rPr lang="en-US" sz="1600" dirty="0"/>
              <a:t>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Создание </a:t>
            </a:r>
            <a:r>
              <a:rPr lang="en-US" sz="1600" dirty="0"/>
              <a:t>XML-</a:t>
            </a:r>
            <a:r>
              <a:rPr lang="ru-RU" sz="1600" dirty="0"/>
              <a:t>элементов с именами, соответствующими типам узлов (</a:t>
            </a:r>
            <a:r>
              <a:rPr lang="en-US" sz="1600" dirty="0"/>
              <a:t>Document, Section, </a:t>
            </a:r>
            <a:r>
              <a:rPr lang="ru-RU" sz="1600" dirty="0"/>
              <a:t>и т.д.).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Добавление атрибутов: </a:t>
            </a:r>
            <a:r>
              <a:rPr lang="en-US" sz="1600" dirty="0"/>
              <a:t>value (</a:t>
            </a:r>
            <a:r>
              <a:rPr lang="ru-RU" sz="1600" dirty="0"/>
              <a:t>значение узла), </a:t>
            </a:r>
            <a:r>
              <a:rPr lang="en-US" sz="1600" dirty="0" err="1"/>
              <a:t>argument_type</a:t>
            </a:r>
            <a:r>
              <a:rPr lang="en-US" sz="1600" dirty="0"/>
              <a:t> (</a:t>
            </a:r>
            <a:r>
              <a:rPr lang="ru-RU" sz="1600" dirty="0"/>
              <a:t>тип аргумента).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Форматирование с использованием </a:t>
            </a:r>
            <a:r>
              <a:rPr lang="en-US" sz="1600" dirty="0" err="1"/>
              <a:t>xml.etree.ElementTree</a:t>
            </a:r>
            <a:r>
              <a:rPr lang="en-US" sz="1600" dirty="0"/>
              <a:t> </a:t>
            </a:r>
            <a:r>
              <a:rPr lang="ru-RU" sz="1600" dirty="0"/>
              <a:t>и </a:t>
            </a:r>
            <a:r>
              <a:rPr lang="en-US" sz="1600" dirty="0" err="1"/>
              <a:t>xml.dom.minidom</a:t>
            </a:r>
            <a:r>
              <a:rPr lang="en-US" sz="1600" dirty="0"/>
              <a:t> </a:t>
            </a:r>
            <a:r>
              <a:rPr lang="ru-RU" sz="1600" dirty="0"/>
              <a:t>для читаемого вывода.</a:t>
            </a:r>
          </a:p>
          <a:p>
            <a:endParaRPr lang="ru-RU" altLang="zh-CN" sz="2000" dirty="0"/>
          </a:p>
          <a:p>
            <a:endParaRPr lang="ru-RU" altLang="zh-CN" dirty="0"/>
          </a:p>
        </p:txBody>
      </p:sp>
      <p:pic>
        <p:nvPicPr>
          <p:cNvPr id="7" name="Picture Placeholder 6" descr="Team collaborating at a table.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8CF40189-9D41-F86D-99E9-050D89D06E5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b="10"/>
          <a:stretch/>
        </p:blipFill>
        <p:spPr>
          <a:xfrm>
            <a:off x="1" y="0"/>
            <a:ext cx="5590623" cy="6858000"/>
          </a:xfrm>
        </p:spPr>
      </p:pic>
    </p:spTree>
    <p:extLst>
      <p:ext uri="{BB962C8B-B14F-4D97-AF65-F5344CB8AC3E}">
        <p14:creationId xmlns:p14="http://schemas.microsoft.com/office/powerpoint/2010/main" val="107821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:p14="http://schemas.microsoft.com/office/powerpoint/2010/main" xmlns="" id="{0A0DCFBD-2A74-ED53-5DEB-20F882C2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1792409"/>
          </a:xfrm>
        </p:spPr>
        <p:txBody>
          <a:bodyPr anchor="ctr"/>
          <a:lstStyle/>
          <a:p>
            <a:r>
              <a:rPr lang="ru-RU" dirty="0"/>
              <a:t>Пример </a:t>
            </a:r>
            <a:r>
              <a:rPr lang="en-US" dirty="0"/>
              <a:t>XML: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="" id="{BE5E1A05-9512-70DB-E204-45A7C33F78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5177" y="831850"/>
            <a:ext cx="11082274" cy="6291326"/>
          </a:xfrm>
        </p:spPr>
        <p:txBody>
          <a:bodyPr anchor="ctr"/>
          <a:lstStyle/>
          <a:p>
            <a:r>
              <a:rPr lang="en-US" sz="1600" dirty="0"/>
              <a:t>&lt;?xml version="1.0" encoding="utf-8"?&gt; &lt;Document&gt; &lt;Preamble&gt; &lt;Command value="\</a:t>
            </a:r>
            <a:r>
              <a:rPr lang="en-US" sz="1600" dirty="0" err="1"/>
              <a:t>def</a:t>
            </a:r>
            <a:r>
              <a:rPr lang="en-US" sz="1600" dirty="0"/>
              <a:t>"/&gt; &lt;Command value="\stat"&gt; &lt;Argument value="</a:t>
            </a:r>
            <a:r>
              <a:rPr lang="en-US" sz="1600" dirty="0" err="1"/>
              <a:t>kurov</a:t>
            </a:r>
            <a:r>
              <a:rPr lang="en-US" sz="1600" dirty="0"/>
              <a:t>" </a:t>
            </a:r>
            <a:r>
              <a:rPr lang="en-US" sz="1600" dirty="0" err="1"/>
              <a:t>argument_type</a:t>
            </a:r>
            <a:r>
              <a:rPr lang="en-US" sz="1600" dirty="0"/>
              <a:t>="mandatory"/&gt; &lt;/Command</a:t>
            </a:r>
            <a:r>
              <a:rPr lang="en-US" sz="1600" dirty="0" smtClean="0"/>
              <a:t>&gt;</a:t>
            </a:r>
            <a:endParaRPr lang="ru-RU" sz="1600" dirty="0" smtClean="0"/>
          </a:p>
          <a:p>
            <a:endParaRPr lang="ru-RU" altLang="zh-CN" sz="1600" dirty="0"/>
          </a:p>
          <a:p>
            <a:endParaRPr lang="ru-RU" altLang="zh-CN" sz="1600" dirty="0" smtClean="0"/>
          </a:p>
          <a:p>
            <a:r>
              <a:rPr lang="ru-RU" sz="1600" dirty="0"/>
              <a:t>Вывод: </a:t>
            </a:r>
          </a:p>
          <a:p>
            <a:r>
              <a:rPr lang="ru-RU" sz="1600" dirty="0"/>
              <a:t>Сохранение в файл (output.xml). </a:t>
            </a:r>
          </a:p>
          <a:p>
            <a:r>
              <a:rPr lang="ru-RU" sz="1600" dirty="0"/>
              <a:t>Вывод в консоль для отладки.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231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 smtClean="0"/>
              <a:t>05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892300" y="1499616"/>
            <a:ext cx="8432800" cy="3212084"/>
          </a:xfrm>
        </p:spPr>
        <p:txBody>
          <a:bodyPr/>
          <a:lstStyle/>
          <a:p>
            <a:r>
              <a:rPr lang="ru-RU" sz="3200" b="0" dirty="0"/>
              <a:t>Использование атрибутной грамматики для семантического анализа.</a:t>
            </a:r>
            <a:r>
              <a:rPr lang="ru-RU" b="0" dirty="0"/>
              <a:t/>
            </a:r>
            <a:br>
              <a:rPr lang="ru-RU" b="0" dirty="0"/>
            </a:b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 процессе реализации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744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1582097"/>
          </a:xfrm>
        </p:spPr>
        <p:txBody>
          <a:bodyPr>
            <a:normAutofit fontScale="90000"/>
          </a:bodyPr>
          <a:lstStyle/>
          <a:p>
            <a:r>
              <a:rPr lang="ru-RU" dirty="0"/>
              <a:t>Реализация и результаты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Технологический стек: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3.x, </a:t>
            </a:r>
            <a:r>
              <a:rPr lang="ru-RU" dirty="0"/>
              <a:t>модули </a:t>
            </a:r>
            <a:r>
              <a:rPr lang="en-US" dirty="0"/>
              <a:t>re, </a:t>
            </a:r>
            <a:r>
              <a:rPr lang="en-US" dirty="0" err="1"/>
              <a:t>enum</a:t>
            </a:r>
            <a:r>
              <a:rPr lang="en-US" dirty="0"/>
              <a:t>, </a:t>
            </a:r>
            <a:r>
              <a:rPr lang="en-US" dirty="0" err="1"/>
              <a:t>xml.etree.ElementTree</a:t>
            </a:r>
            <a:r>
              <a:rPr lang="en-US" dirty="0"/>
              <a:t>, </a:t>
            </a:r>
            <a:r>
              <a:rPr lang="en-US" dirty="0" err="1"/>
              <a:t>xml.dom.minidom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/>
              <a:t>Этапы реализации: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</a:t>
            </a:r>
            <a:r>
              <a:rPr lang="ru-RU" dirty="0" err="1"/>
              <a:t>лексера</a:t>
            </a:r>
            <a:r>
              <a:rPr lang="ru-RU" dirty="0"/>
              <a:t> для </a:t>
            </a:r>
            <a:r>
              <a:rPr lang="ru-RU" dirty="0" err="1"/>
              <a:t>токенизации</a:t>
            </a:r>
            <a:r>
              <a:rPr lang="ru-RU" dirty="0"/>
              <a:t> </a:t>
            </a:r>
            <a:r>
              <a:rPr lang="ru-RU" dirty="0" err="1"/>
              <a:t>LaTeX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</a:t>
            </a:r>
            <a:r>
              <a:rPr lang="ru-RU" dirty="0" err="1"/>
              <a:t>парсера</a:t>
            </a:r>
            <a:r>
              <a:rPr lang="ru-RU" dirty="0"/>
              <a:t> с рекурсивным спуском для построения 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Реализация генератора XML с поддержкой атрибутной грамматики.</a:t>
            </a:r>
          </a:p>
          <a:p>
            <a:r>
              <a:rPr lang="ru-RU" dirty="0"/>
              <a:t>Пример работы: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Входной файл: </a:t>
            </a:r>
            <a:r>
              <a:rPr lang="ru-RU" dirty="0" err="1"/>
              <a:t>test.tex</a:t>
            </a:r>
            <a:r>
              <a:rPr lang="ru-RU" dirty="0"/>
              <a:t> с секциями, списками, фигурами и библиографией.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Выходной файл: output.xml с иерархической структурой.</a:t>
            </a:r>
          </a:p>
          <a:p>
            <a:r>
              <a:rPr lang="ru-RU" dirty="0"/>
              <a:t>Результаты: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Корректное преобразование </a:t>
            </a:r>
            <a:r>
              <a:rPr lang="ru-RU" dirty="0" err="1"/>
              <a:t>LaTeX</a:t>
            </a:r>
            <a:r>
              <a:rPr lang="ru-RU" dirty="0"/>
              <a:t> в XML.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Читаемый и валидный XML-вывод.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317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="" id="{AEEDF166-70CC-C2F7-9854-12BB6D10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5" y="1597866"/>
            <a:ext cx="9758710" cy="3570255"/>
          </a:xfrm>
        </p:spPr>
        <p:txBody>
          <a:bodyPr/>
          <a:lstStyle/>
          <a:p>
            <a:r>
              <a:rPr lang="en-US" altLang="zh-CN"/>
              <a:t>Thank You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1447057"/>
            <a:ext cx="5950364" cy="473183"/>
          </a:xfrm>
        </p:spPr>
        <p:txBody>
          <a:bodyPr/>
          <a:lstStyle/>
          <a:p>
            <a:r>
              <a:rPr lang="ru-RU" altLang="zh-CN" dirty="0"/>
              <a:t>Цель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2258569"/>
            <a:ext cx="6237796" cy="3189732"/>
          </a:xfrm>
        </p:spPr>
        <p:txBody>
          <a:bodyPr/>
          <a:lstStyle/>
          <a:p>
            <a:r>
              <a:rPr lang="ru-RU" dirty="0"/>
              <a:t>Главная задача практики заключается в том что надо преобразовать </a:t>
            </a:r>
            <a:r>
              <a:rPr lang="ru-RU" dirty="0" smtClean="0"/>
              <a:t>набор входных файлов </a:t>
            </a:r>
            <a:r>
              <a:rPr lang="ru-RU" dirty="0"/>
              <a:t>в </a:t>
            </a:r>
            <a:r>
              <a:rPr lang="ru-RU" dirty="0" smtClean="0"/>
              <a:t>выходной </a:t>
            </a:r>
            <a:r>
              <a:rPr lang="ru-RU" dirty="0"/>
              <a:t>а точнее преобразовать данные из </a:t>
            </a:r>
            <a:r>
              <a:rPr lang="ru-RU" dirty="0" err="1"/>
              <a:t>LaTeX</a:t>
            </a:r>
            <a:r>
              <a:rPr lang="ru-RU" dirty="0"/>
              <a:t> в XML</a:t>
            </a:r>
            <a:r>
              <a:rPr lang="ru-RU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ru-RU" b="1" dirty="0"/>
              <a:t>Актуальность: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LaTeX</a:t>
            </a:r>
            <a:r>
              <a:rPr lang="ru-RU" dirty="0"/>
              <a:t> широко используется для научных публикаций.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XML — универсальный формат для обмена структурированными данными.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Автоматизация конвертации упрощает обработку документов.</a:t>
            </a:r>
          </a:p>
          <a:p>
            <a:endParaRPr lang="ru-RU" dirty="0"/>
          </a:p>
        </p:txBody>
      </p:sp>
      <p:pic>
        <p:nvPicPr>
          <p:cNvPr id="7" name="Picture Placeholder 6" descr="Men shaking hands in office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" b="106"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331199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="" id="{D5FB32E8-E1C5-8492-C1D5-29FE2DA3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11" y="1076402"/>
            <a:ext cx="7839200" cy="814279"/>
          </a:xfrm>
        </p:spPr>
        <p:txBody>
          <a:bodyPr/>
          <a:lstStyle/>
          <a:p>
            <a:r>
              <a:rPr lang="ru-RU" dirty="0"/>
              <a:t>Основные задачи: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="" id="{AF5E0CFF-33BA-40A7-97F0-C6447EB1EA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4941" y="2587692"/>
            <a:ext cx="511674" cy="444763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:p14="http://schemas.microsoft.com/office/powerpoint/2010/main" xmlns="" id="{93B6367A-BB7A-8051-6A15-38A5D2FD1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/>
          <a:lstStyle/>
          <a:p>
            <a:r>
              <a:rPr lang="ru-RU" dirty="0" smtClean="0"/>
              <a:t>Грамматика входного языка (</a:t>
            </a:r>
            <a:r>
              <a:rPr lang="en-US" dirty="0" err="1" smtClean="0"/>
              <a:t>LaTeX</a:t>
            </a:r>
            <a:r>
              <a:rPr lang="en-US" dirty="0" smtClean="0"/>
              <a:t>)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:p14="http://schemas.microsoft.com/office/powerpoint/2010/main" xmlns="" id="{A8441623-C93A-A988-9072-29441DFDFF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4941" y="3736734"/>
            <a:ext cx="511674" cy="444763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:p14="http://schemas.microsoft.com/office/powerpoint/2010/main" xmlns="" id="{2CC2CC19-7F2B-EE8A-631D-BF358C4792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ru-RU" dirty="0" smtClean="0"/>
              <a:t>синтаксического анализатора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="" id="{DBC9990B-4CBC-B95E-82E8-AA6C63575B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4941" y="4888713"/>
            <a:ext cx="511674" cy="444763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:p14="http://schemas.microsoft.com/office/powerpoint/2010/main" xmlns="" id="{06D7AF39-2A62-109D-9DEE-64F0D0E00B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/>
          <a:lstStyle/>
          <a:p>
            <a:r>
              <a:rPr lang="ru-RU" b="0" dirty="0"/>
              <a:t>Формирование абстрактного синтаксического дерева (AST).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:p14="http://schemas.microsoft.com/office/powerpoint/2010/main" xmlns="" id="{C2E21D22-9D8E-139A-698A-919C658CAA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5543" y="2590187"/>
            <a:ext cx="511674" cy="444763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:p14="http://schemas.microsoft.com/office/powerpoint/2010/main" xmlns="" id="{4D9F7AD9-3F14-3822-9D87-108BA16C2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7456" y="2244289"/>
            <a:ext cx="4351362" cy="1111250"/>
          </a:xfrm>
        </p:spPr>
        <p:txBody>
          <a:bodyPr/>
          <a:lstStyle/>
          <a:p>
            <a:r>
              <a:rPr lang="ru-RU" b="0" dirty="0"/>
              <a:t>Генерация XML на основе AST.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="" id="{D7CEBF20-4229-EA43-3ED1-C6B2F0188E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85543" y="3736734"/>
            <a:ext cx="511674" cy="444763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:p14="http://schemas.microsoft.com/office/powerpoint/2010/main" xmlns="" id="{AA941DEC-046B-01AD-5A20-4C7BE4862C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/>
          <a:lstStyle/>
          <a:p>
            <a:r>
              <a:rPr lang="ru-RU" b="0" dirty="0"/>
              <a:t>Использование атрибутной грамматики для семантического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363553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:p14="http://schemas.microsoft.com/office/powerpoint/2010/main" xmlns="" id="{C4BBD6E7-435B-F19A-35F5-AE0027329D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6587" y="165378"/>
            <a:ext cx="784225" cy="673100"/>
          </a:xfr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="" id="{3A2A1F90-5F0A-BBCF-0E23-01760B713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484" y="1559051"/>
            <a:ext cx="7480300" cy="973837"/>
          </a:xfrm>
        </p:spPr>
        <p:txBody>
          <a:bodyPr/>
          <a:lstStyle/>
          <a:p>
            <a:r>
              <a:rPr lang="ru-RU" sz="4400" dirty="0"/>
              <a:t>Грамматика входного языка (</a:t>
            </a:r>
            <a:r>
              <a:rPr lang="en-US" sz="4400" dirty="0" err="1"/>
              <a:t>LaTeX</a:t>
            </a:r>
            <a:r>
              <a:rPr lang="en-US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="" id="{BBF8C781-0C24-CF0B-C3E5-FFC3D1F75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30" y="3145140"/>
            <a:ext cx="11179137" cy="3360724"/>
          </a:xfrm>
        </p:spPr>
        <p:txBody>
          <a:bodyPr/>
          <a:lstStyle/>
          <a:p>
            <a:pPr algn="l"/>
            <a:r>
              <a:rPr lang="ru-RU" sz="2800" dirty="0"/>
              <a:t>Грамматика — это формальное описание допустимых конструкций языка</a:t>
            </a:r>
            <a:r>
              <a:rPr lang="ru-RU" sz="2800" dirty="0" smtClean="0"/>
              <a:t>.</a:t>
            </a:r>
          </a:p>
          <a:p>
            <a:pPr algn="l"/>
            <a:r>
              <a:rPr lang="ru-RU" sz="2800" dirty="0"/>
              <a:t>Элементы грамматики</a:t>
            </a:r>
            <a:r>
              <a:rPr lang="ru-RU" sz="2800" dirty="0" smtClean="0"/>
              <a:t>:</a:t>
            </a:r>
            <a:endParaRPr lang="ru-RU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Лексемы: команды (\</a:t>
            </a:r>
            <a:r>
              <a:rPr lang="ru-RU" sz="2800" dirty="0" err="1"/>
              <a:t>section</a:t>
            </a:r>
            <a:r>
              <a:rPr lang="ru-RU" sz="2800" dirty="0"/>
              <a:t>, \</a:t>
            </a:r>
            <a:r>
              <a:rPr lang="ru-RU" sz="2800" dirty="0" err="1"/>
              <a:t>textbf</a:t>
            </a:r>
            <a:r>
              <a:rPr lang="ru-RU" sz="2800" dirty="0"/>
              <a:t>), текст, спецсимволы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Правила: как команды могут быть вложены друг в друга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Структура документа: \</a:t>
            </a:r>
            <a:r>
              <a:rPr lang="ru-RU" sz="2800" dirty="0" err="1"/>
              <a:t>begin</a:t>
            </a:r>
            <a:r>
              <a:rPr lang="ru-RU" sz="2800" dirty="0"/>
              <a:t>{</a:t>
            </a:r>
            <a:r>
              <a:rPr lang="ru-RU" sz="2800" dirty="0" err="1"/>
              <a:t>document</a:t>
            </a:r>
            <a:r>
              <a:rPr lang="ru-RU" sz="2800" dirty="0"/>
              <a:t>} ... \</a:t>
            </a:r>
            <a:r>
              <a:rPr lang="ru-RU" sz="2800" dirty="0" err="1"/>
              <a:t>end</a:t>
            </a:r>
            <a:r>
              <a:rPr lang="ru-RU" sz="2800" dirty="0"/>
              <a:t>{</a:t>
            </a:r>
            <a:r>
              <a:rPr lang="ru-RU" sz="2800" dirty="0" err="1"/>
              <a:t>document</a:t>
            </a:r>
            <a:r>
              <a:rPr lang="ru-RU" sz="2800" dirty="0"/>
              <a:t>}</a:t>
            </a:r>
          </a:p>
          <a:p>
            <a:pPr algn="l"/>
            <a:endParaRPr lang="ru-RU" sz="2800" dirty="0" smtClean="0"/>
          </a:p>
          <a:p>
            <a:pPr algn="l"/>
            <a:endParaRPr lang="ru-RU" sz="2800" dirty="0"/>
          </a:p>
          <a:p>
            <a:pPr algn="l"/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590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92300" y="1028699"/>
            <a:ext cx="8432800" cy="598933"/>
          </a:xfrm>
        </p:spPr>
        <p:txBody>
          <a:bodyPr/>
          <a:lstStyle/>
          <a:p>
            <a:r>
              <a:rPr lang="ru-RU" dirty="0" smtClean="0"/>
              <a:t>Пример </a:t>
            </a:r>
            <a:r>
              <a:rPr lang="ru-RU" dirty="0" err="1" smtClean="0"/>
              <a:t>граматики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92300" y="2139697"/>
            <a:ext cx="8432800" cy="3836212"/>
          </a:xfrm>
        </p:spPr>
        <p:txBody>
          <a:bodyPr/>
          <a:lstStyle/>
          <a:p>
            <a:pPr algn="l"/>
            <a:r>
              <a:rPr lang="en-US" dirty="0"/>
              <a:t>document        = preamble content* ;</a:t>
            </a:r>
          </a:p>
          <a:p>
            <a:pPr algn="l"/>
            <a:r>
              <a:rPr lang="en-US" dirty="0"/>
              <a:t>preamble        = command* ;</a:t>
            </a:r>
          </a:p>
          <a:p>
            <a:pPr algn="l"/>
            <a:r>
              <a:rPr lang="en-US" dirty="0"/>
              <a:t>content         = section | figure | text | bibliography | comment ;</a:t>
            </a:r>
          </a:p>
          <a:p>
            <a:pPr algn="l"/>
            <a:r>
              <a:rPr lang="en-US" dirty="0"/>
              <a:t>command         = "\\", </a:t>
            </a:r>
            <a:r>
              <a:rPr lang="en-US" dirty="0" err="1"/>
              <a:t>command_name</a:t>
            </a:r>
            <a:r>
              <a:rPr lang="en-US" dirty="0"/>
              <a:t>, [ arguments ] ;</a:t>
            </a:r>
          </a:p>
          <a:p>
            <a:pPr algn="l"/>
            <a:r>
              <a:rPr lang="en-US" dirty="0" err="1"/>
              <a:t>command_name</a:t>
            </a:r>
            <a:r>
              <a:rPr lang="en-US" dirty="0"/>
              <a:t>    = letter+ | </a:t>
            </a:r>
            <a:r>
              <a:rPr lang="en-US" dirty="0" err="1"/>
              <a:t>special_char</a:t>
            </a:r>
            <a:r>
              <a:rPr lang="en-US" dirty="0"/>
              <a:t> ;</a:t>
            </a:r>
          </a:p>
          <a:p>
            <a:pPr algn="l"/>
            <a:r>
              <a:rPr lang="en-US" dirty="0"/>
              <a:t>arguments       = </a:t>
            </a:r>
            <a:r>
              <a:rPr lang="en-US" dirty="0" err="1"/>
              <a:t>optional_argument</a:t>
            </a:r>
            <a:r>
              <a:rPr lang="en-US" dirty="0"/>
              <a:t> </a:t>
            </a:r>
            <a:r>
              <a:rPr lang="en-US" dirty="0" smtClean="0"/>
              <a:t>|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055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3B751D21-44C6-777B-2405-B7AB6F5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696" y="137161"/>
            <a:ext cx="6140792" cy="2139695"/>
          </a:xfrm>
        </p:spPr>
        <p:txBody>
          <a:bodyPr anchor="b">
            <a:normAutofit fontScale="90000"/>
          </a:bodyPr>
          <a:lstStyle/>
          <a:p>
            <a:pPr algn="r"/>
            <a:r>
              <a:rPr lang="ru-RU" sz="4800" dirty="0"/>
              <a:t>Построение синтаксического анализатора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5F881698-DE18-D708-6420-C3FECD4E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4696" y="2495295"/>
            <a:ext cx="6031064" cy="3594355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ru-RU" dirty="0"/>
              <a:t>Синтаксический анализатор состоит из двух компонентов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err="1" smtClean="0"/>
              <a:t>Лексер</a:t>
            </a:r>
            <a:r>
              <a:rPr lang="ru-RU" dirty="0" smtClean="0"/>
              <a:t> – </a:t>
            </a:r>
            <a:r>
              <a:rPr lang="ru-RU" dirty="0" err="1" smtClean="0"/>
              <a:t>лексическйи</a:t>
            </a:r>
            <a:r>
              <a:rPr lang="ru-RU" dirty="0" smtClean="0"/>
              <a:t> анализатор</a:t>
            </a:r>
          </a:p>
          <a:p>
            <a:r>
              <a:rPr lang="ru-RU" dirty="0" err="1" smtClean="0"/>
              <a:t>Парсер</a:t>
            </a:r>
            <a:r>
              <a:rPr lang="ru-RU" dirty="0" smtClean="0"/>
              <a:t> – синтаксический анализатор</a:t>
            </a:r>
            <a:endParaRPr lang="ru-RU" dirty="0"/>
          </a:p>
          <a:p>
            <a:r>
              <a:rPr lang="ru-RU" sz="1800" dirty="0"/>
              <a:t>Технологии: </a:t>
            </a:r>
          </a:p>
          <a:p>
            <a:r>
              <a:rPr lang="ru-RU" sz="1800" dirty="0" err="1"/>
              <a:t>Python</a:t>
            </a:r>
            <a:r>
              <a:rPr lang="ru-RU" sz="1800" dirty="0"/>
              <a:t> с использованием </a:t>
            </a:r>
            <a:r>
              <a:rPr lang="ru-RU" sz="1800" dirty="0" err="1"/>
              <a:t>enum</a:t>
            </a:r>
            <a:r>
              <a:rPr lang="ru-RU" sz="1800" dirty="0"/>
              <a:t> для типов </a:t>
            </a:r>
            <a:r>
              <a:rPr lang="ru-RU" sz="1800" dirty="0" err="1"/>
              <a:t>токенов</a:t>
            </a:r>
            <a:r>
              <a:rPr lang="ru-RU" sz="1800" dirty="0"/>
              <a:t> и узлов AST. </a:t>
            </a:r>
          </a:p>
          <a:p>
            <a:r>
              <a:rPr lang="ru-RU" sz="1800" dirty="0"/>
              <a:t>Обработка ошибок для некорректного ввода.</a:t>
            </a:r>
          </a:p>
          <a:p>
            <a:endParaRPr lang="en-US" altLang="zh-CN" dirty="0"/>
          </a:p>
        </p:txBody>
      </p:sp>
      <p:pic>
        <p:nvPicPr>
          <p:cNvPr id="7" name="Picture Placeholder 6" descr="Upward view of modern skyscrapers with reflective glass facades.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481E996C-D9D6-9A2D-0F64-C252B400D12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>
          <a:xfrm>
            <a:off x="1" y="0"/>
            <a:ext cx="5590623" cy="6858000"/>
          </a:xfrm>
          <a:noFill/>
        </p:spPr>
      </p:pic>
      <p:sp>
        <p:nvSpPr>
          <p:cNvPr id="3" name="Текст 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 smtClean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547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="" id="{95213951-6CE2-DA7F-C120-9CDE43AC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/>
          <a:p>
            <a:pPr algn="l"/>
            <a:r>
              <a:rPr lang="ru-RU" dirty="0" err="1"/>
              <a:t>Лексер</a:t>
            </a:r>
            <a:r>
              <a:rPr lang="ru-RU" dirty="0" smtClean="0"/>
              <a:t>:                                          </a:t>
            </a:r>
            <a:r>
              <a:rPr lang="ru-RU" dirty="0" err="1"/>
              <a:t>Парсер</a:t>
            </a:r>
            <a:r>
              <a:rPr lang="ru-RU" dirty="0"/>
              <a:t>:</a:t>
            </a:r>
            <a:br>
              <a:rPr lang="ru-RU" dirty="0"/>
            </a:b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:p14="http://schemas.microsoft.com/office/powerpoint/2010/main" xmlns="" id="{B162951B-1481-D5BD-FDD7-B15A8DD4CB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29139" y="2598738"/>
            <a:ext cx="462842" cy="468312"/>
          </a:xfr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="" id="{1D5128ED-6563-A0DE-424D-ED9F5130D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8"/>
            <a:ext cx="3530468" cy="1068647"/>
          </a:xfrm>
        </p:spPr>
        <p:txBody>
          <a:bodyPr/>
          <a:lstStyle/>
          <a:p>
            <a:r>
              <a:rPr lang="ru-RU" dirty="0"/>
              <a:t>Разбивает входной текст на </a:t>
            </a:r>
            <a:r>
              <a:rPr lang="ru-RU" dirty="0" err="1"/>
              <a:t>токены</a:t>
            </a:r>
            <a:r>
              <a:rPr lang="ru-RU" dirty="0"/>
              <a:t>.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:p14="http://schemas.microsoft.com/office/powerpoint/2010/main" xmlns="" id="{F9BFBF54-F4A7-7588-88A7-307AE3238CA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29139" y="3922159"/>
            <a:ext cx="462842" cy="468312"/>
          </a:xfr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:p14="http://schemas.microsoft.com/office/powerpoint/2010/main" xmlns="" id="{9500E9F5-5438-7E46-8403-7D7C94C5D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1603556"/>
          </a:xfrm>
        </p:spPr>
        <p:txBody>
          <a:bodyPr/>
          <a:lstStyle/>
          <a:p>
            <a:r>
              <a:rPr lang="ru-RU" altLang="zh-CN" dirty="0"/>
              <a:t>Типы </a:t>
            </a:r>
            <a:r>
              <a:rPr lang="ru-RU" altLang="zh-CN" dirty="0" err="1"/>
              <a:t>токенов</a:t>
            </a:r>
            <a:r>
              <a:rPr lang="ru-RU" altLang="zh-CN" dirty="0"/>
              <a:t>: </a:t>
            </a:r>
            <a:r>
              <a:rPr lang="en-US" altLang="zh-CN" dirty="0"/>
              <a:t>COMMAND, SECTION, BEGIN, END, TEXT, COMMENT, LBRACE, RBRACE, </a:t>
            </a:r>
            <a:r>
              <a:rPr lang="ru-RU" altLang="zh-CN" dirty="0"/>
              <a:t>и др.  </a:t>
            </a:r>
          </a:p>
          <a:p>
            <a:endParaRPr lang="ru-RU" altLang="zh-C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:p14="http://schemas.microsoft.com/office/powerpoint/2010/main" xmlns="" id="{A8377C19-10F9-E7A6-3115-730BA44116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29139" y="5245581"/>
            <a:ext cx="462842" cy="468312"/>
          </a:xfr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:p14="http://schemas.microsoft.com/office/powerpoint/2010/main" xmlns="" id="{76574340-FA95-EA76-8883-D8543BE6E6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1928" y="4875888"/>
            <a:ext cx="3530468" cy="1067711"/>
          </a:xfrm>
        </p:spPr>
        <p:txBody>
          <a:bodyPr/>
          <a:lstStyle/>
          <a:p>
            <a:r>
              <a:rPr lang="ru-RU" dirty="0"/>
              <a:t>Пример: \</a:t>
            </a:r>
            <a:r>
              <a:rPr lang="en-US" dirty="0"/>
              <a:t>section{Introduction} → SECTION, LBRACE, TEXT, RBRACE.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:p14="http://schemas.microsoft.com/office/powerpoint/2010/main" xmlns="" id="{E4760684-D7E3-8BA6-A142-50AB6947A15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181203" y="5245581"/>
            <a:ext cx="462842" cy="468312"/>
          </a:xfrm>
        </p:spPr>
        <p:txBody>
          <a:bodyPr/>
          <a:lstStyle/>
          <a:p>
            <a:r>
              <a:rPr lang="en-US" altLang="zh-CN" dirty="0" smtClean="0"/>
              <a:t>0</a:t>
            </a:r>
            <a:r>
              <a:rPr lang="ru-RU" altLang="zh-CN" dirty="0" smtClean="0"/>
              <a:t>3</a:t>
            </a:r>
            <a:endParaRPr lang="zh-CN" alt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:p14="http://schemas.microsoft.com/office/powerpoint/2010/main" xmlns="" id="{D73B5BF5-F613-B1BF-ED33-A5DCF15B5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981308"/>
          </a:xfrm>
        </p:spPr>
        <p:txBody>
          <a:bodyPr/>
          <a:lstStyle/>
          <a:p>
            <a:r>
              <a:rPr lang="ru-RU" dirty="0"/>
              <a:t>Обрабатывает команды, окружения, аргументы и текст.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:p14="http://schemas.microsoft.com/office/powerpoint/2010/main" xmlns="" id="{7836DCCA-3554-12E1-C21D-C75F1531843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81203" y="3922160"/>
            <a:ext cx="462842" cy="468312"/>
          </a:xfrm>
        </p:spPr>
        <p:txBody>
          <a:bodyPr/>
          <a:lstStyle/>
          <a:p>
            <a:r>
              <a:rPr lang="en-US" altLang="zh-CN" dirty="0" smtClean="0"/>
              <a:t>0</a:t>
            </a:r>
            <a:r>
              <a:rPr lang="ru-RU" altLang="zh-CN" dirty="0" smtClean="0"/>
              <a:t>2</a:t>
            </a:r>
            <a:endParaRPr lang="zh-CN" alt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:p14="http://schemas.microsoft.com/office/powerpoint/2010/main" xmlns="" id="{61E6641D-5C41-3582-239D-7BA5A84833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1237796"/>
          </a:xfrm>
        </p:spPr>
        <p:txBody>
          <a:bodyPr/>
          <a:lstStyle/>
          <a:p>
            <a:r>
              <a:rPr lang="ru-RU" dirty="0"/>
              <a:t>Реализован рекурсивный спуск для обработки грамматики </a:t>
            </a:r>
            <a:r>
              <a:rPr lang="ru-RU" dirty="0" err="1"/>
              <a:t>LaTeX</a:t>
            </a:r>
            <a:r>
              <a:rPr lang="ru-RU" dirty="0"/>
              <a:t>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:p14="http://schemas.microsoft.com/office/powerpoint/2010/main" xmlns="" id="{C79CD856-30F8-9FB3-5242-8D1921081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35864" y="2076887"/>
            <a:ext cx="3530468" cy="1068647"/>
          </a:xfrm>
        </p:spPr>
        <p:txBody>
          <a:bodyPr/>
          <a:lstStyle/>
          <a:p>
            <a:r>
              <a:rPr lang="ru-RU" dirty="0"/>
              <a:t>Анализирует последовательность </a:t>
            </a:r>
            <a:r>
              <a:rPr lang="ru-RU" dirty="0" err="1"/>
              <a:t>токенов</a:t>
            </a:r>
            <a:r>
              <a:rPr lang="ru-RU" dirty="0"/>
              <a:t> и строит AST. </a:t>
            </a:r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 smtClean="0"/>
              <a:t>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786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84448" y="667511"/>
            <a:ext cx="6089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Вывод </a:t>
            </a:r>
            <a:r>
              <a:rPr lang="ru-RU" sz="4000" dirty="0" err="1" smtClean="0"/>
              <a:t>Лексера</a:t>
            </a:r>
            <a:r>
              <a:rPr lang="ru-RU" sz="4000" dirty="0" smtClean="0"/>
              <a:t> </a:t>
            </a:r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49808" y="2206347"/>
            <a:ext cx="84947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Token(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TokenType.COMMAND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'\\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', line=1, col=1) Token(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TokenType.COMMAND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'\\stat', line=1, col=5) Token(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TokenType.LBRACE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'{', line=1, col=10) Token(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TokenType.TEXT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'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kurov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', line=1, col=11) Token(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TokenType.RBRACE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'}', line=1, col=16) Token(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TokenType.COMMAND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'\\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', line=3, col=1) Token(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TokenType.COMMAND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'\\tit', line=3, col=5) Token(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TokenType.LBRACE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'{', line=3, col=9) Token(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TokenType.TEXT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'</a:t>
            </a:r>
            <a:r>
              <a:rPr lang="ru-RU" dirty="0">
                <a:solidFill>
                  <a:srgbClr val="D4D4D4"/>
                </a:solidFill>
                <a:latin typeface="Consolas" panose="020B0609020204030204" pitchFamily="49" charset="0"/>
              </a:rPr>
              <a:t>ПРИМЕНЕНИЕ ВЕБ-РЕСУРСОВ СИСТЕМЫ ЗНАНИЙ ИНФОРМАТИКИ СИНФ\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n</a:t>
            </a:r>
            <a:r>
              <a:rPr lang="ru-RU" dirty="0">
                <a:solidFill>
                  <a:srgbClr val="D4D4D4"/>
                </a:solidFill>
                <a:latin typeface="Consolas" panose="020B0609020204030204" pitchFamily="49" charset="0"/>
              </a:rPr>
              <a:t>В~УЧЕБНОМ ПРОЦЕССЕ',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line=4, col=-55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61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EBF48AF7-627C-AD09-BBE8-3FBE172CB86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 anchor="ctr">
            <a:normAutofit/>
          </a:bodyPr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50DCBCB3-D515-ECC3-6A4D-5047557B8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992" y="-1122915"/>
            <a:ext cx="5420360" cy="3897865"/>
          </a:xfrm>
        </p:spPr>
        <p:txBody>
          <a:bodyPr anchor="b">
            <a:normAutofit/>
          </a:bodyPr>
          <a:lstStyle/>
          <a:p>
            <a:r>
              <a:rPr lang="ru-RU" dirty="0"/>
              <a:t>Абстрактное синтаксическое дерево (</a:t>
            </a:r>
            <a:r>
              <a:rPr lang="en-US" dirty="0"/>
              <a:t>AST)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60885DCF-A97A-562D-0C8D-384067603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8424" y="3008376"/>
            <a:ext cx="6117336" cy="3081273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AST</a:t>
            </a:r>
            <a:r>
              <a:rPr lang="en-US" dirty="0" smtClean="0"/>
              <a:t>?</a:t>
            </a:r>
            <a:endParaRPr lang="ru-R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100" dirty="0" smtClean="0"/>
              <a:t>Иерархическая </a:t>
            </a:r>
            <a:r>
              <a:rPr lang="ru-RU" sz="2100" dirty="0"/>
              <a:t>структура, представляющая синтаксис </a:t>
            </a:r>
            <a:r>
              <a:rPr lang="ru-RU" sz="2100" dirty="0" err="1"/>
              <a:t>LaTeX</a:t>
            </a:r>
            <a:r>
              <a:rPr lang="ru-RU" sz="2100" dirty="0"/>
              <a:t>-документа.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/>
              <a:t>Каждый узел соответствует конструкциям языка (документ, секция, окружение, текст и т.д.).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7" name="Picture Placeholder 6" descr="Two businessmen looking at plan on table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77BE6132-8892-2BDE-3D83-87293CAF557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/>
        </p:blipFill>
        <p:spPr>
          <a:xfrm>
            <a:off x="1" y="0"/>
            <a:ext cx="5590623" cy="6858000"/>
          </a:xfrm>
          <a:noFill/>
        </p:spPr>
      </p:pic>
    </p:spTree>
    <p:extLst>
      <p:ext uri="{BB962C8B-B14F-4D97-AF65-F5344CB8AC3E}">
        <p14:creationId xmlns:p14="http://schemas.microsoft.com/office/powerpoint/2010/main" val="12672371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599FA8-926C-4FE5-9E7F-E46CDF48AC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2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653</Words>
  <Application>Microsoft Office PowerPoint</Application>
  <PresentationFormat>Широкоэкранный</PresentationFormat>
  <Paragraphs>104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Aptos</vt:lpstr>
      <vt:lpstr>Arial</vt:lpstr>
      <vt:lpstr>Consolas</vt:lpstr>
      <vt:lpstr>等线</vt:lpstr>
      <vt:lpstr>Custom</vt:lpstr>
      <vt:lpstr>Разработка синтаксического анализатора LaTeX для генерации XML</vt:lpstr>
      <vt:lpstr>Цель:</vt:lpstr>
      <vt:lpstr>Основные задачи: </vt:lpstr>
      <vt:lpstr>Грамматика входного языка (LaTeX)</vt:lpstr>
      <vt:lpstr>Пример граматики</vt:lpstr>
      <vt:lpstr>Построение синтаксического анализатора</vt:lpstr>
      <vt:lpstr>Лексер:                                          Парсер: </vt:lpstr>
      <vt:lpstr>Презентация PowerPoint</vt:lpstr>
      <vt:lpstr>Абстрактное синтаксическое дерево (AST)</vt:lpstr>
      <vt:lpstr>Структура узла AST:  </vt:lpstr>
      <vt:lpstr>Генерация XML на основе AST.</vt:lpstr>
      <vt:lpstr>Пример XML:</vt:lpstr>
      <vt:lpstr>Использование атрибутной грамматики для семантического анализа. </vt:lpstr>
      <vt:lpstr>Реализация и результаты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синтаксического анализатора LaTeX для генерации XML</dc:title>
  <dc:creator>User</dc:creator>
  <cp:lastModifiedBy>User</cp:lastModifiedBy>
  <cp:revision>11</cp:revision>
  <dcterms:modified xsi:type="dcterms:W3CDTF">2025-05-19T10:28:19Z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